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53C6-0164-4ADC-BC93-39841865E57E}" type="datetimeFigureOut">
              <a:rPr lang="sk-SK" smtClean="0"/>
              <a:t>13. 12. 2022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150F-B004-4345-8A41-ADEEB6D7D6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39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53C6-0164-4ADC-BC93-39841865E57E}" type="datetimeFigureOut">
              <a:rPr lang="sk-SK" smtClean="0"/>
              <a:t>13. 12. 2022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150F-B004-4345-8A41-ADEEB6D7D6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524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atin typeface="Comic Sans MS" panose="030F0702030302020204" pitchFamily="66" charset="0"/>
              </a:rPr>
              <a:t>AKO SA UČIŤ?</a:t>
            </a:r>
            <a:endParaRPr lang="sk-SK" dirty="0"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9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6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0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7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2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9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9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9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4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Širokouhlá</PresentationFormat>
  <Paragraphs>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Motív Office</vt:lpstr>
      <vt:lpstr>AKO SA UČIŤ?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UČIŤ?</dc:title>
  <dc:creator>Ucitel</dc:creator>
  <cp:lastModifiedBy>Ucitel</cp:lastModifiedBy>
  <cp:revision>1</cp:revision>
  <dcterms:created xsi:type="dcterms:W3CDTF">2022-12-13T18:42:00Z</dcterms:created>
  <dcterms:modified xsi:type="dcterms:W3CDTF">2022-12-13T18:42:00Z</dcterms:modified>
</cp:coreProperties>
</file>